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D46AE-FA7D-4EB6-A541-E637C2123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8A45BF-A59D-4095-8EC2-FD696B952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829940-416E-4EA6-B0B0-E99869FE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3110B-35CA-4CC7-A773-CF1C6668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6217B9-377F-41EF-AB94-7222D3CE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32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363CA-0C60-45A4-8835-A00BE43E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21114D-A2AB-4073-A58C-372921431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3826D2-7170-4F45-A20B-B88D6EA64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AFDF4-5907-4818-92BF-A77505CE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274CB7-F27E-447F-A2A2-7374B853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43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83790B-E2B3-4DEB-8097-44CEB55EB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A29635-2370-4A94-966F-E5490DAF0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ED3E47-B7A3-41B9-B182-B07A3770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1D597-6974-4247-9381-CD4AAD48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8813CF-8C90-4927-B233-DCCE6341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2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2B0CC-FE98-4F00-8583-6EDBF099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A41DD-87DF-4121-97C4-2E707C500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4D6978-4371-47E7-AA81-477A41CB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6CE2A3-678A-4455-8A79-373A0BE7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812077-56AF-49E5-B127-8023CD5A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89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66B06-50E4-47C3-B875-64BDBC68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6B922F-9FDB-491F-9D33-C650BA356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6B5BB8-608E-48FA-966F-9A7535F7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D921FD-7382-41F8-B833-6BF99A6B3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A723C3-7FCA-416B-93C2-9853D944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1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FA902-45F3-4EB2-9FE5-6E411374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9AE309-B4A6-4768-986E-7CBDE2150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9AD4-00DF-48FE-A8D0-59C6C61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92A921-12A0-4B97-86DB-1D40D1BF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F50A60-4E95-4A46-BA5F-2A402366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D686E9-F5BA-4329-859C-655B0645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6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398AD-7ACE-4601-A56C-E454422E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FCBA8F-D70F-4367-81A9-771E494AE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4B2BDB-4A3E-4955-B304-C65260F29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D38B2-6476-4A3B-BDF0-06C4E73D5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AE8347-C1A2-4714-8B09-10C7DF5EF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C8F674-6BF2-46DE-9D13-3E25BB00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9430E9-758D-44AC-B7F2-6ACCF010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608F7A-3ADD-40C4-B2FB-E80097DE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30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C5E8-2CE1-439F-8B88-06F978D8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BF9947-F615-49A3-8EB6-DA81B9D8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C6591A-A2FC-4B8C-8807-1094AEA9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3A816D-9461-4405-8C99-BF4F2A78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3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BFACAD-0DB8-4377-8539-AAE43FD9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686224-B47E-4BA0-B4E4-F627FFB0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ACD448-5B85-4FED-8109-D4094588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18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252B9-B965-4A2E-B1A5-B3E8BA75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5C748-FFDE-4D11-9FE9-977F38B71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126F23-0DBF-4421-A727-2F50D24F4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82F375-0030-418A-93DF-A855C2205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3F8026-1CBF-48CB-B7A5-D9A272CF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DA12D3-ABEB-4A1E-BC81-E582B8E9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01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2B80C-1EB7-42D8-8E37-B4FFB105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95F9147-6F99-43B1-8ED9-1DF6330F3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D8E187-9887-41E2-86D7-0954F6189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8C4688-014B-4FD7-ABC3-1AF6A719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DB2617-ABE6-4ABE-9175-BC4EF5E8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7C6F52-D84C-4714-9FA4-C6EA37F5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05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5387DE-3245-4D96-AF5A-AE3666EB6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1BAC7D-CCAC-4EFF-B16E-361124581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869BB-C27B-47B9-999D-9FA949F588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E018A-8559-4C1C-AF8A-266EA363E976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661E47-EDD7-43D4-B618-53100DD88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9820C-4EFF-4754-AF44-87BF685B0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E29F7-6957-493D-928C-B3D76607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42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539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41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61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91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27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23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07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41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301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48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2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679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40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172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19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93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3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453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11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18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57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9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35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66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45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6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成</dc:creator>
  <cp:lastModifiedBy>黄 成</cp:lastModifiedBy>
  <cp:revision>1</cp:revision>
  <dcterms:created xsi:type="dcterms:W3CDTF">2019-04-02T10:35:44Z</dcterms:created>
  <dcterms:modified xsi:type="dcterms:W3CDTF">2019-04-02T10:35:44Z</dcterms:modified>
</cp:coreProperties>
</file>